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F5F614-ABC7-4857-9068-7378EA9C02D8}" type="datetimeFigureOut">
              <a:rPr lang="zh-TW" altLang="en-US" smtClean="0"/>
              <a:t>2014/2/7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91FBEB3-7DC2-448D-A8C9-BA2D013ADB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488832" cy="2448272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停產通知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3600" dirty="0" smtClean="0">
                <a:latin typeface="Cooper Black" panose="0208090404030B020404" pitchFamily="18" charset="0"/>
                <a:ea typeface="微軟正黑體" panose="020B0604030504040204" pitchFamily="34" charset="-120"/>
              </a:rPr>
              <a:t>E3S-2/5/DS/R2</a:t>
            </a:r>
            <a:r>
              <a:rPr lang="en-US" altLang="zh-TW" sz="3600" dirty="0" smtClean="0">
                <a:latin typeface="Cooper Black" panose="0208090404030B020404" pitchFamily="18" charset="0"/>
              </a:rPr>
              <a:t> &amp;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  <a:r>
              <a:rPr lang="en-US" altLang="zh-TW" sz="3600" dirty="0" smtClean="0">
                <a:latin typeface="Cooper Black" panose="0208090404030B020404" pitchFamily="18" charset="0"/>
              </a:rPr>
              <a:t>E3JK</a:t>
            </a:r>
            <a:endParaRPr lang="zh-TW" altLang="en-US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7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1761"/>
            <a:ext cx="8659870" cy="6669360"/>
          </a:xfrm>
        </p:spPr>
      </p:pic>
    </p:spTree>
    <p:extLst>
      <p:ext uri="{BB962C8B-B14F-4D97-AF65-F5344CB8AC3E}">
        <p14:creationId xmlns:p14="http://schemas.microsoft.com/office/powerpoint/2010/main" val="3369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" y="620688"/>
            <a:ext cx="890050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" y="132929"/>
            <a:ext cx="8784718" cy="35730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" y="3705945"/>
            <a:ext cx="8784718" cy="483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9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</TotalTime>
  <Words>2</Words>
  <Application>Microsoft Office PowerPoint</Application>
  <PresentationFormat>如螢幕大小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基本</vt:lpstr>
      <vt:lpstr>停產通知          E3S-2/5/DS/R2 &amp; 舊E3JK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停產通知          E3S-2/5/DS/R2 &amp; 舊E3JK</dc:title>
  <dc:creator>limou</dc:creator>
  <cp:lastModifiedBy>limou</cp:lastModifiedBy>
  <cp:revision>3</cp:revision>
  <dcterms:created xsi:type="dcterms:W3CDTF">2014-02-05T03:30:54Z</dcterms:created>
  <dcterms:modified xsi:type="dcterms:W3CDTF">2014-02-07T03:44:09Z</dcterms:modified>
</cp:coreProperties>
</file>